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sldIdLst>
    <p:sldId id="256" r:id="rId2"/>
    <p:sldId id="258" r:id="rId3"/>
    <p:sldId id="259" r:id="rId4"/>
    <p:sldId id="261" r:id="rId5"/>
    <p:sldId id="270" r:id="rId6"/>
    <p:sldId id="260" r:id="rId7"/>
    <p:sldId id="262" r:id="rId8"/>
    <p:sldId id="271" r:id="rId9"/>
    <p:sldId id="266" r:id="rId10"/>
    <p:sldId id="272" r:id="rId11"/>
    <p:sldId id="267" r:id="rId12"/>
    <p:sldId id="268" r:id="rId13"/>
    <p:sldId id="269" r:id="rId14"/>
    <p:sldId id="273" r:id="rId15"/>
    <p:sldId id="263" r:id="rId16"/>
    <p:sldId id="274" r:id="rId17"/>
    <p:sldId id="265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</a:t>
            </a:r>
            <a:r>
              <a:rPr lang="es-ES_tradnl" sz="6600" dirty="0" smtClean="0">
                <a:solidFill>
                  <a:schemeClr val="tx1"/>
                </a:solidFill>
              </a:rPr>
              <a:t>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24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1695</TotalTime>
  <Words>71</Words>
  <Application>Microsoft Office PowerPoint</Application>
  <PresentationFormat>Widescreen</PresentationFormat>
  <Paragraphs>30</Paragraphs>
  <Slides>18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Proyecto fin de grado</vt:lpstr>
      <vt:lpstr>Mapa de navegación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Pantalla de Mis encuestas</vt:lpstr>
      <vt:lpstr>Pantalla de Mis encuestas</vt:lpstr>
      <vt:lpstr>PowerPoint Presentation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8</cp:revision>
  <dcterms:created xsi:type="dcterms:W3CDTF">2017-10-04T10:09:46Z</dcterms:created>
  <dcterms:modified xsi:type="dcterms:W3CDTF">2017-10-10T19:02:51Z</dcterms:modified>
</cp:coreProperties>
</file>